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84" r:id="rId1"/>
  </p:sldMasterIdLst>
  <p:notesMasterIdLst>
    <p:notesMasterId r:id="rId3"/>
  </p:notesMasterIdLst>
  <p:sldIdLst>
    <p:sldId id="675" r:id="rId2"/>
  </p:sldIdLst>
  <p:sldSz cx="30275213" cy="42803763"/>
  <p:notesSz cx="6858000" cy="9144000"/>
  <p:custDataLst>
    <p:tags r:id="rId4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3482" userDrawn="1">
          <p15:clr>
            <a:srgbClr val="A4A3A4"/>
          </p15:clr>
        </p15:guide>
        <p15:guide id="2" pos="9536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henXingyu" initials="XC" lastIdx="1" clrIdx="0">
    <p:extLst>
      <p:ext uri="{19B8F6BF-5375-455C-9EA6-DF929625EA0E}">
        <p15:presenceInfo xmlns:p15="http://schemas.microsoft.com/office/powerpoint/2012/main" userId="S::s2036035@u.tsukuba.ac.jp::699180fa-af0b-4012-902f-eda98620a266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030A0"/>
    <a:srgbClr val="8852B0"/>
    <a:srgbClr val="005693"/>
    <a:srgbClr val="D9E3E5"/>
    <a:srgbClr val="005490"/>
    <a:srgbClr val="005A9A"/>
    <a:srgbClr val="F3F3F3"/>
    <a:srgbClr val="0079CC"/>
    <a:srgbClr val="4BACC6"/>
    <a:srgbClr val="2AA51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756" autoAdjust="0"/>
    <p:restoredTop sz="93776" autoAdjust="0"/>
  </p:normalViewPr>
  <p:slideViewPr>
    <p:cSldViewPr snapToGrid="0">
      <p:cViewPr varScale="1">
        <p:scale>
          <a:sx n="16" d="100"/>
          <a:sy n="16" d="100"/>
        </p:scale>
        <p:origin x="3240" y="136"/>
      </p:cViewPr>
      <p:guideLst>
        <p:guide orient="horz" pos="13482"/>
        <p:guide pos="9536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tags" Target="tags/tag1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B1F957F-0D16-484F-8890-321A7B60DDAC}" type="datetimeFigureOut">
              <a:rPr lang="zh-CN" altLang="en-US" smtClean="0"/>
              <a:t>2026/5/28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2338388" y="1143000"/>
            <a:ext cx="21812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B31C6A0-186A-4A9D-A4C4-5F5C5166F90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447952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2338388" y="1143000"/>
            <a:ext cx="2181225" cy="30861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B31C6A0-186A-4A9D-A4C4-5F5C5166F90F}" type="slidenum">
              <a:rPr lang="zh-CN" altLang="en-US" smtClean="0"/>
              <a:t>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788482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70642" y="7005157"/>
            <a:ext cx="25733931" cy="14902051"/>
          </a:xfrm>
        </p:spPr>
        <p:txBody>
          <a:bodyPr anchor="b"/>
          <a:lstStyle>
            <a:lvl1pPr algn="ctr">
              <a:defRPr sz="19865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784402" y="22481887"/>
            <a:ext cx="22706410" cy="10334331"/>
          </a:xfrm>
        </p:spPr>
        <p:txBody>
          <a:bodyPr/>
          <a:lstStyle>
            <a:lvl1pPr marL="0" indent="0" algn="ctr">
              <a:buNone/>
              <a:defRPr sz="7946"/>
            </a:lvl1pPr>
            <a:lvl2pPr marL="1513738" indent="0" algn="ctr">
              <a:buNone/>
              <a:defRPr sz="6622"/>
            </a:lvl2pPr>
            <a:lvl3pPr marL="3027477" indent="0" algn="ctr">
              <a:buNone/>
              <a:defRPr sz="5959"/>
            </a:lvl3pPr>
            <a:lvl4pPr marL="4541215" indent="0" algn="ctr">
              <a:buNone/>
              <a:defRPr sz="5296"/>
            </a:lvl4pPr>
            <a:lvl5pPr marL="6054954" indent="0" algn="ctr">
              <a:buNone/>
              <a:defRPr sz="5296"/>
            </a:lvl5pPr>
            <a:lvl6pPr marL="7568692" indent="0" algn="ctr">
              <a:buNone/>
              <a:defRPr sz="5296"/>
            </a:lvl6pPr>
            <a:lvl7pPr marL="9082431" indent="0" algn="ctr">
              <a:buNone/>
              <a:defRPr sz="5296"/>
            </a:lvl7pPr>
            <a:lvl8pPr marL="10596169" indent="0" algn="ctr">
              <a:buNone/>
              <a:defRPr sz="5296"/>
            </a:lvl8pPr>
            <a:lvl9pPr marL="12109908" indent="0" algn="ctr">
              <a:buNone/>
              <a:defRPr sz="5296"/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pPr/>
              <a:t>2026/5/28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297097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pPr/>
              <a:t>2026/5/28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099129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1665702" y="2278904"/>
            <a:ext cx="6528093" cy="36274211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081423" y="2278904"/>
            <a:ext cx="19205838" cy="36274211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pPr/>
              <a:t>2026/5/28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945554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pPr/>
              <a:t>2026/5/28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54775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65654" y="10671231"/>
            <a:ext cx="26112371" cy="17805173"/>
          </a:xfrm>
        </p:spPr>
        <p:txBody>
          <a:bodyPr anchor="b"/>
          <a:lstStyle>
            <a:lvl1pPr>
              <a:defRPr sz="19865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65654" y="28644847"/>
            <a:ext cx="26112371" cy="9363319"/>
          </a:xfrm>
        </p:spPr>
        <p:txBody>
          <a:bodyPr/>
          <a:lstStyle>
            <a:lvl1pPr marL="0" indent="0">
              <a:buNone/>
              <a:defRPr sz="7946">
                <a:solidFill>
                  <a:schemeClr val="tx1"/>
                </a:solidFill>
              </a:defRPr>
            </a:lvl1pPr>
            <a:lvl2pPr marL="1513738" indent="0">
              <a:buNone/>
              <a:defRPr sz="6622">
                <a:solidFill>
                  <a:schemeClr val="tx1">
                    <a:tint val="75000"/>
                  </a:schemeClr>
                </a:solidFill>
              </a:defRPr>
            </a:lvl2pPr>
            <a:lvl3pPr marL="3027477" indent="0">
              <a:buNone/>
              <a:defRPr sz="5959">
                <a:solidFill>
                  <a:schemeClr val="tx1">
                    <a:tint val="75000"/>
                  </a:schemeClr>
                </a:solidFill>
              </a:defRPr>
            </a:lvl3pPr>
            <a:lvl4pPr marL="4541215" indent="0">
              <a:buNone/>
              <a:defRPr sz="5296">
                <a:solidFill>
                  <a:schemeClr val="tx1">
                    <a:tint val="75000"/>
                  </a:schemeClr>
                </a:solidFill>
              </a:defRPr>
            </a:lvl4pPr>
            <a:lvl5pPr marL="6054954" indent="0">
              <a:buNone/>
              <a:defRPr sz="5296">
                <a:solidFill>
                  <a:schemeClr val="tx1">
                    <a:tint val="75000"/>
                  </a:schemeClr>
                </a:solidFill>
              </a:defRPr>
            </a:lvl5pPr>
            <a:lvl6pPr marL="7568692" indent="0">
              <a:buNone/>
              <a:defRPr sz="5296">
                <a:solidFill>
                  <a:schemeClr val="tx1">
                    <a:tint val="75000"/>
                  </a:schemeClr>
                </a:solidFill>
              </a:defRPr>
            </a:lvl6pPr>
            <a:lvl7pPr marL="9082431" indent="0">
              <a:buNone/>
              <a:defRPr sz="5296">
                <a:solidFill>
                  <a:schemeClr val="tx1">
                    <a:tint val="75000"/>
                  </a:schemeClr>
                </a:solidFill>
              </a:defRPr>
            </a:lvl7pPr>
            <a:lvl8pPr marL="10596169" indent="0">
              <a:buNone/>
              <a:defRPr sz="5296">
                <a:solidFill>
                  <a:schemeClr val="tx1">
                    <a:tint val="75000"/>
                  </a:schemeClr>
                </a:solidFill>
              </a:defRPr>
            </a:lvl8pPr>
            <a:lvl9pPr marL="12109908" indent="0">
              <a:buNone/>
              <a:defRPr sz="5296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pPr/>
              <a:t>2026/5/28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467016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081421" y="11394521"/>
            <a:ext cx="12866966" cy="27158594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326826" y="11394521"/>
            <a:ext cx="12866966" cy="27158594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pPr/>
              <a:t>2026/5/28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03295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5" y="2278914"/>
            <a:ext cx="26112371" cy="8273416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5368" y="10492871"/>
            <a:ext cx="12807832" cy="5142393"/>
          </a:xfrm>
        </p:spPr>
        <p:txBody>
          <a:bodyPr anchor="b"/>
          <a:lstStyle>
            <a:lvl1pPr marL="0" indent="0">
              <a:buNone/>
              <a:defRPr sz="7946" b="1"/>
            </a:lvl1pPr>
            <a:lvl2pPr marL="1513738" indent="0">
              <a:buNone/>
              <a:defRPr sz="6622" b="1"/>
            </a:lvl2pPr>
            <a:lvl3pPr marL="3027477" indent="0">
              <a:buNone/>
              <a:defRPr sz="5959" b="1"/>
            </a:lvl3pPr>
            <a:lvl4pPr marL="4541215" indent="0">
              <a:buNone/>
              <a:defRPr sz="5296" b="1"/>
            </a:lvl4pPr>
            <a:lvl5pPr marL="6054954" indent="0">
              <a:buNone/>
              <a:defRPr sz="5296" b="1"/>
            </a:lvl5pPr>
            <a:lvl6pPr marL="7568692" indent="0">
              <a:buNone/>
              <a:defRPr sz="5296" b="1"/>
            </a:lvl6pPr>
            <a:lvl7pPr marL="9082431" indent="0">
              <a:buNone/>
              <a:defRPr sz="5296" b="1"/>
            </a:lvl7pPr>
            <a:lvl8pPr marL="10596169" indent="0">
              <a:buNone/>
              <a:defRPr sz="5296" b="1"/>
            </a:lvl8pPr>
            <a:lvl9pPr marL="12109908" indent="0">
              <a:buNone/>
              <a:defRPr sz="5296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085368" y="15635265"/>
            <a:ext cx="12807832" cy="22997117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5326828" y="10492871"/>
            <a:ext cx="12870909" cy="5142393"/>
          </a:xfrm>
        </p:spPr>
        <p:txBody>
          <a:bodyPr anchor="b"/>
          <a:lstStyle>
            <a:lvl1pPr marL="0" indent="0">
              <a:buNone/>
              <a:defRPr sz="7946" b="1"/>
            </a:lvl1pPr>
            <a:lvl2pPr marL="1513738" indent="0">
              <a:buNone/>
              <a:defRPr sz="6622" b="1"/>
            </a:lvl2pPr>
            <a:lvl3pPr marL="3027477" indent="0">
              <a:buNone/>
              <a:defRPr sz="5959" b="1"/>
            </a:lvl3pPr>
            <a:lvl4pPr marL="4541215" indent="0">
              <a:buNone/>
              <a:defRPr sz="5296" b="1"/>
            </a:lvl4pPr>
            <a:lvl5pPr marL="6054954" indent="0">
              <a:buNone/>
              <a:defRPr sz="5296" b="1"/>
            </a:lvl5pPr>
            <a:lvl6pPr marL="7568692" indent="0">
              <a:buNone/>
              <a:defRPr sz="5296" b="1"/>
            </a:lvl6pPr>
            <a:lvl7pPr marL="9082431" indent="0">
              <a:buNone/>
              <a:defRPr sz="5296" b="1"/>
            </a:lvl7pPr>
            <a:lvl8pPr marL="10596169" indent="0">
              <a:buNone/>
              <a:defRPr sz="5296" b="1"/>
            </a:lvl8pPr>
            <a:lvl9pPr marL="12109908" indent="0">
              <a:buNone/>
              <a:defRPr sz="5296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5326828" y="15635265"/>
            <a:ext cx="12870909" cy="22997117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pPr/>
              <a:t>2026/5/28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5101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pPr/>
              <a:t>2026/5/28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189831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pPr/>
              <a:t>2026/5/28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6458293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2853584"/>
            <a:ext cx="9764544" cy="9987545"/>
          </a:xfrm>
        </p:spPr>
        <p:txBody>
          <a:bodyPr anchor="b"/>
          <a:lstStyle>
            <a:lvl1pPr>
              <a:defRPr sz="10594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70910" y="6162960"/>
            <a:ext cx="15326827" cy="30418415"/>
          </a:xfrm>
        </p:spPr>
        <p:txBody>
          <a:bodyPr/>
          <a:lstStyle>
            <a:lvl1pPr>
              <a:defRPr sz="10594"/>
            </a:lvl1pPr>
            <a:lvl2pPr>
              <a:defRPr sz="9270"/>
            </a:lvl2pPr>
            <a:lvl3pPr>
              <a:defRPr sz="7946"/>
            </a:lvl3pPr>
            <a:lvl4pPr>
              <a:defRPr sz="6622"/>
            </a:lvl4pPr>
            <a:lvl5pPr>
              <a:defRPr sz="6622"/>
            </a:lvl5pPr>
            <a:lvl6pPr>
              <a:defRPr sz="6622"/>
            </a:lvl6pPr>
            <a:lvl7pPr>
              <a:defRPr sz="6622"/>
            </a:lvl7pPr>
            <a:lvl8pPr>
              <a:defRPr sz="6622"/>
            </a:lvl8pPr>
            <a:lvl9pPr>
              <a:defRPr sz="6622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5364" y="12841129"/>
            <a:ext cx="9764544" cy="23789780"/>
          </a:xfrm>
        </p:spPr>
        <p:txBody>
          <a:bodyPr/>
          <a:lstStyle>
            <a:lvl1pPr marL="0" indent="0">
              <a:buNone/>
              <a:defRPr sz="5296"/>
            </a:lvl1pPr>
            <a:lvl2pPr marL="1513738" indent="0">
              <a:buNone/>
              <a:defRPr sz="4635"/>
            </a:lvl2pPr>
            <a:lvl3pPr marL="3027477" indent="0">
              <a:buNone/>
              <a:defRPr sz="3972"/>
            </a:lvl3pPr>
            <a:lvl4pPr marL="4541215" indent="0">
              <a:buNone/>
              <a:defRPr sz="3311"/>
            </a:lvl4pPr>
            <a:lvl5pPr marL="6054954" indent="0">
              <a:buNone/>
              <a:defRPr sz="3311"/>
            </a:lvl5pPr>
            <a:lvl6pPr marL="7568692" indent="0">
              <a:buNone/>
              <a:defRPr sz="3311"/>
            </a:lvl6pPr>
            <a:lvl7pPr marL="9082431" indent="0">
              <a:buNone/>
              <a:defRPr sz="3311"/>
            </a:lvl7pPr>
            <a:lvl8pPr marL="10596169" indent="0">
              <a:buNone/>
              <a:defRPr sz="3311"/>
            </a:lvl8pPr>
            <a:lvl9pPr marL="12109908" indent="0">
              <a:buNone/>
              <a:defRPr sz="331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pPr/>
              <a:t>2026/5/28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272396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2853584"/>
            <a:ext cx="9764544" cy="9987545"/>
          </a:xfrm>
        </p:spPr>
        <p:txBody>
          <a:bodyPr anchor="b"/>
          <a:lstStyle>
            <a:lvl1pPr>
              <a:defRPr sz="10594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870910" y="6162960"/>
            <a:ext cx="15326827" cy="30418415"/>
          </a:xfrm>
        </p:spPr>
        <p:txBody>
          <a:bodyPr anchor="t"/>
          <a:lstStyle>
            <a:lvl1pPr marL="0" indent="0">
              <a:buNone/>
              <a:defRPr sz="10594"/>
            </a:lvl1pPr>
            <a:lvl2pPr marL="1513738" indent="0">
              <a:buNone/>
              <a:defRPr sz="9270"/>
            </a:lvl2pPr>
            <a:lvl3pPr marL="3027477" indent="0">
              <a:buNone/>
              <a:defRPr sz="7946"/>
            </a:lvl3pPr>
            <a:lvl4pPr marL="4541215" indent="0">
              <a:buNone/>
              <a:defRPr sz="6622"/>
            </a:lvl4pPr>
            <a:lvl5pPr marL="6054954" indent="0">
              <a:buNone/>
              <a:defRPr sz="6622"/>
            </a:lvl5pPr>
            <a:lvl6pPr marL="7568692" indent="0">
              <a:buNone/>
              <a:defRPr sz="6622"/>
            </a:lvl6pPr>
            <a:lvl7pPr marL="9082431" indent="0">
              <a:buNone/>
              <a:defRPr sz="6622"/>
            </a:lvl7pPr>
            <a:lvl8pPr marL="10596169" indent="0">
              <a:buNone/>
              <a:defRPr sz="6622"/>
            </a:lvl8pPr>
            <a:lvl9pPr marL="12109908" indent="0">
              <a:buNone/>
              <a:defRPr sz="6622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5364" y="12841129"/>
            <a:ext cx="9764544" cy="23789780"/>
          </a:xfrm>
        </p:spPr>
        <p:txBody>
          <a:bodyPr/>
          <a:lstStyle>
            <a:lvl1pPr marL="0" indent="0">
              <a:buNone/>
              <a:defRPr sz="5296"/>
            </a:lvl1pPr>
            <a:lvl2pPr marL="1513738" indent="0">
              <a:buNone/>
              <a:defRPr sz="4635"/>
            </a:lvl2pPr>
            <a:lvl3pPr marL="3027477" indent="0">
              <a:buNone/>
              <a:defRPr sz="3972"/>
            </a:lvl3pPr>
            <a:lvl4pPr marL="4541215" indent="0">
              <a:buNone/>
              <a:defRPr sz="3311"/>
            </a:lvl4pPr>
            <a:lvl5pPr marL="6054954" indent="0">
              <a:buNone/>
              <a:defRPr sz="3311"/>
            </a:lvl5pPr>
            <a:lvl6pPr marL="7568692" indent="0">
              <a:buNone/>
              <a:defRPr sz="3311"/>
            </a:lvl6pPr>
            <a:lvl7pPr marL="9082431" indent="0">
              <a:buNone/>
              <a:defRPr sz="3311"/>
            </a:lvl7pPr>
            <a:lvl8pPr marL="10596169" indent="0">
              <a:buNone/>
              <a:defRPr sz="3311"/>
            </a:lvl8pPr>
            <a:lvl9pPr marL="12109908" indent="0">
              <a:buNone/>
              <a:defRPr sz="331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pPr/>
              <a:t>2026/5/28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042310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081422" y="2278914"/>
            <a:ext cx="26112371" cy="82734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1422" y="11394521"/>
            <a:ext cx="26112371" cy="2715859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081421" y="39672757"/>
            <a:ext cx="6811923" cy="22789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97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97B5FA-0921-464F-AAE1-844C04324D75}" type="datetimeFigureOut">
              <a:rPr lang="zh-CN" altLang="en-US" smtClean="0"/>
              <a:pPr/>
              <a:t>2026/5/28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028665" y="39672757"/>
            <a:ext cx="10217884" cy="22789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97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1381870" y="39672757"/>
            <a:ext cx="6811923" cy="22789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97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5CE74E-AB26-4998-AD42-012C4C1AD076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2193395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3027477" rtl="0" eaLnBrk="1" latinLnBrk="0" hangingPunct="1">
        <a:lnSpc>
          <a:spcPct val="90000"/>
        </a:lnSpc>
        <a:spcBef>
          <a:spcPct val="0"/>
        </a:spcBef>
        <a:buNone/>
        <a:defRPr sz="1456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56869" indent="-756869" algn="l" defTabSz="3027477" rtl="0" eaLnBrk="1" latinLnBrk="0" hangingPunct="1">
        <a:lnSpc>
          <a:spcPct val="90000"/>
        </a:lnSpc>
        <a:spcBef>
          <a:spcPts val="3311"/>
        </a:spcBef>
        <a:buFont typeface="Arial" panose="020B0604020202020204" pitchFamily="34" charset="0"/>
        <a:buChar char="•"/>
        <a:defRPr sz="9270" kern="1200">
          <a:solidFill>
            <a:schemeClr val="tx1"/>
          </a:solidFill>
          <a:latin typeface="+mn-lt"/>
          <a:ea typeface="+mn-ea"/>
          <a:cs typeface="+mn-cs"/>
        </a:defRPr>
      </a:lvl1pPr>
      <a:lvl2pPr marL="2270608" indent="-756869" algn="l" defTabSz="3027477" rtl="0" eaLnBrk="1" latinLnBrk="0" hangingPunct="1">
        <a:lnSpc>
          <a:spcPct val="90000"/>
        </a:lnSpc>
        <a:spcBef>
          <a:spcPts val="1656"/>
        </a:spcBef>
        <a:buFont typeface="Arial" panose="020B0604020202020204" pitchFamily="34" charset="0"/>
        <a:buChar char="•"/>
        <a:defRPr sz="7946" kern="1200">
          <a:solidFill>
            <a:schemeClr val="tx1"/>
          </a:solidFill>
          <a:latin typeface="+mn-lt"/>
          <a:ea typeface="+mn-ea"/>
          <a:cs typeface="+mn-cs"/>
        </a:defRPr>
      </a:lvl2pPr>
      <a:lvl3pPr marL="3784346" indent="-756869" algn="l" defTabSz="3027477" rtl="0" eaLnBrk="1" latinLnBrk="0" hangingPunct="1">
        <a:lnSpc>
          <a:spcPct val="90000"/>
        </a:lnSpc>
        <a:spcBef>
          <a:spcPts val="1656"/>
        </a:spcBef>
        <a:buFont typeface="Arial" panose="020B0604020202020204" pitchFamily="34" charset="0"/>
        <a:buChar char="•"/>
        <a:defRPr sz="6622" kern="1200">
          <a:solidFill>
            <a:schemeClr val="tx1"/>
          </a:solidFill>
          <a:latin typeface="+mn-lt"/>
          <a:ea typeface="+mn-ea"/>
          <a:cs typeface="+mn-cs"/>
        </a:defRPr>
      </a:lvl3pPr>
      <a:lvl4pPr marL="5298085" indent="-756869" algn="l" defTabSz="3027477" rtl="0" eaLnBrk="1" latinLnBrk="0" hangingPunct="1">
        <a:lnSpc>
          <a:spcPct val="90000"/>
        </a:lnSpc>
        <a:spcBef>
          <a:spcPts val="1656"/>
        </a:spcBef>
        <a:buFont typeface="Arial" panose="020B0604020202020204" pitchFamily="34" charset="0"/>
        <a:buChar char="•"/>
        <a:defRPr sz="5959" kern="1200">
          <a:solidFill>
            <a:schemeClr val="tx1"/>
          </a:solidFill>
          <a:latin typeface="+mn-lt"/>
          <a:ea typeface="+mn-ea"/>
          <a:cs typeface="+mn-cs"/>
        </a:defRPr>
      </a:lvl4pPr>
      <a:lvl5pPr marL="6811823" indent="-756869" algn="l" defTabSz="3027477" rtl="0" eaLnBrk="1" latinLnBrk="0" hangingPunct="1">
        <a:lnSpc>
          <a:spcPct val="90000"/>
        </a:lnSpc>
        <a:spcBef>
          <a:spcPts val="1656"/>
        </a:spcBef>
        <a:buFont typeface="Arial" panose="020B0604020202020204" pitchFamily="34" charset="0"/>
        <a:buChar char="•"/>
        <a:defRPr sz="5959" kern="1200">
          <a:solidFill>
            <a:schemeClr val="tx1"/>
          </a:solidFill>
          <a:latin typeface="+mn-lt"/>
          <a:ea typeface="+mn-ea"/>
          <a:cs typeface="+mn-cs"/>
        </a:defRPr>
      </a:lvl5pPr>
      <a:lvl6pPr marL="8325562" indent="-756869" algn="l" defTabSz="3027477" rtl="0" eaLnBrk="1" latinLnBrk="0" hangingPunct="1">
        <a:lnSpc>
          <a:spcPct val="90000"/>
        </a:lnSpc>
        <a:spcBef>
          <a:spcPts val="1656"/>
        </a:spcBef>
        <a:buFont typeface="Arial" panose="020B0604020202020204" pitchFamily="34" charset="0"/>
        <a:buChar char="•"/>
        <a:defRPr sz="5959" kern="1200">
          <a:solidFill>
            <a:schemeClr val="tx1"/>
          </a:solidFill>
          <a:latin typeface="+mn-lt"/>
          <a:ea typeface="+mn-ea"/>
          <a:cs typeface="+mn-cs"/>
        </a:defRPr>
      </a:lvl6pPr>
      <a:lvl7pPr marL="9839300" indent="-756869" algn="l" defTabSz="3027477" rtl="0" eaLnBrk="1" latinLnBrk="0" hangingPunct="1">
        <a:lnSpc>
          <a:spcPct val="90000"/>
        </a:lnSpc>
        <a:spcBef>
          <a:spcPts val="1656"/>
        </a:spcBef>
        <a:buFont typeface="Arial" panose="020B0604020202020204" pitchFamily="34" charset="0"/>
        <a:buChar char="•"/>
        <a:defRPr sz="5959" kern="1200">
          <a:solidFill>
            <a:schemeClr val="tx1"/>
          </a:solidFill>
          <a:latin typeface="+mn-lt"/>
          <a:ea typeface="+mn-ea"/>
          <a:cs typeface="+mn-cs"/>
        </a:defRPr>
      </a:lvl7pPr>
      <a:lvl8pPr marL="11353039" indent="-756869" algn="l" defTabSz="3027477" rtl="0" eaLnBrk="1" latinLnBrk="0" hangingPunct="1">
        <a:lnSpc>
          <a:spcPct val="90000"/>
        </a:lnSpc>
        <a:spcBef>
          <a:spcPts val="1656"/>
        </a:spcBef>
        <a:buFont typeface="Arial" panose="020B0604020202020204" pitchFamily="34" charset="0"/>
        <a:buChar char="•"/>
        <a:defRPr sz="5959" kern="1200">
          <a:solidFill>
            <a:schemeClr val="tx1"/>
          </a:solidFill>
          <a:latin typeface="+mn-lt"/>
          <a:ea typeface="+mn-ea"/>
          <a:cs typeface="+mn-cs"/>
        </a:defRPr>
      </a:lvl8pPr>
      <a:lvl9pPr marL="12866777" indent="-756869" algn="l" defTabSz="3027477" rtl="0" eaLnBrk="1" latinLnBrk="0" hangingPunct="1">
        <a:lnSpc>
          <a:spcPct val="90000"/>
        </a:lnSpc>
        <a:spcBef>
          <a:spcPts val="1656"/>
        </a:spcBef>
        <a:buFont typeface="Arial" panose="020B0604020202020204" pitchFamily="34" charset="0"/>
        <a:buChar char="•"/>
        <a:defRPr sz="595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027477" rtl="0" eaLnBrk="1" latinLnBrk="0" hangingPunct="1">
        <a:defRPr sz="5959" kern="1200">
          <a:solidFill>
            <a:schemeClr val="tx1"/>
          </a:solidFill>
          <a:latin typeface="+mn-lt"/>
          <a:ea typeface="+mn-ea"/>
          <a:cs typeface="+mn-cs"/>
        </a:defRPr>
      </a:lvl1pPr>
      <a:lvl2pPr marL="1513738" algn="l" defTabSz="3027477" rtl="0" eaLnBrk="1" latinLnBrk="0" hangingPunct="1">
        <a:defRPr sz="5959" kern="1200">
          <a:solidFill>
            <a:schemeClr val="tx1"/>
          </a:solidFill>
          <a:latin typeface="+mn-lt"/>
          <a:ea typeface="+mn-ea"/>
          <a:cs typeface="+mn-cs"/>
        </a:defRPr>
      </a:lvl2pPr>
      <a:lvl3pPr marL="3027477" algn="l" defTabSz="3027477" rtl="0" eaLnBrk="1" latinLnBrk="0" hangingPunct="1">
        <a:defRPr sz="5959" kern="1200">
          <a:solidFill>
            <a:schemeClr val="tx1"/>
          </a:solidFill>
          <a:latin typeface="+mn-lt"/>
          <a:ea typeface="+mn-ea"/>
          <a:cs typeface="+mn-cs"/>
        </a:defRPr>
      </a:lvl3pPr>
      <a:lvl4pPr marL="4541215" algn="l" defTabSz="3027477" rtl="0" eaLnBrk="1" latinLnBrk="0" hangingPunct="1">
        <a:defRPr sz="5959" kern="1200">
          <a:solidFill>
            <a:schemeClr val="tx1"/>
          </a:solidFill>
          <a:latin typeface="+mn-lt"/>
          <a:ea typeface="+mn-ea"/>
          <a:cs typeface="+mn-cs"/>
        </a:defRPr>
      </a:lvl4pPr>
      <a:lvl5pPr marL="6054954" algn="l" defTabSz="3027477" rtl="0" eaLnBrk="1" latinLnBrk="0" hangingPunct="1">
        <a:defRPr sz="5959" kern="1200">
          <a:solidFill>
            <a:schemeClr val="tx1"/>
          </a:solidFill>
          <a:latin typeface="+mn-lt"/>
          <a:ea typeface="+mn-ea"/>
          <a:cs typeface="+mn-cs"/>
        </a:defRPr>
      </a:lvl5pPr>
      <a:lvl6pPr marL="7568692" algn="l" defTabSz="3027477" rtl="0" eaLnBrk="1" latinLnBrk="0" hangingPunct="1">
        <a:defRPr sz="5959" kern="1200">
          <a:solidFill>
            <a:schemeClr val="tx1"/>
          </a:solidFill>
          <a:latin typeface="+mn-lt"/>
          <a:ea typeface="+mn-ea"/>
          <a:cs typeface="+mn-cs"/>
        </a:defRPr>
      </a:lvl6pPr>
      <a:lvl7pPr marL="9082431" algn="l" defTabSz="3027477" rtl="0" eaLnBrk="1" latinLnBrk="0" hangingPunct="1">
        <a:defRPr sz="5959" kern="1200">
          <a:solidFill>
            <a:schemeClr val="tx1"/>
          </a:solidFill>
          <a:latin typeface="+mn-lt"/>
          <a:ea typeface="+mn-ea"/>
          <a:cs typeface="+mn-cs"/>
        </a:defRPr>
      </a:lvl7pPr>
      <a:lvl8pPr marL="10596169" algn="l" defTabSz="3027477" rtl="0" eaLnBrk="1" latinLnBrk="0" hangingPunct="1">
        <a:defRPr sz="5959" kern="1200">
          <a:solidFill>
            <a:schemeClr val="tx1"/>
          </a:solidFill>
          <a:latin typeface="+mn-lt"/>
          <a:ea typeface="+mn-ea"/>
          <a:cs typeface="+mn-cs"/>
        </a:defRPr>
      </a:lvl8pPr>
      <a:lvl9pPr marL="12109908" algn="l" defTabSz="3027477" rtl="0" eaLnBrk="1" latinLnBrk="0" hangingPunct="1">
        <a:defRPr sz="595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7213B84-D5BE-FF7F-7D24-0C75138C66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矩形 15">
            <a:extLst>
              <a:ext uri="{FF2B5EF4-FFF2-40B4-BE49-F238E27FC236}">
                <a16:creationId xmlns:a16="http://schemas.microsoft.com/office/drawing/2014/main" id="{46B96888-E6BB-4CFD-65E3-DC8532256656}"/>
              </a:ext>
            </a:extLst>
          </p:cNvPr>
          <p:cNvSpPr/>
          <p:nvPr/>
        </p:nvSpPr>
        <p:spPr>
          <a:xfrm>
            <a:off x="3724" y="1"/>
            <a:ext cx="3329549" cy="3663388"/>
          </a:xfrm>
          <a:prstGeom prst="rect">
            <a:avLst/>
          </a:prstGeom>
          <a:solidFill>
            <a:srgbClr val="A3E9FF"/>
          </a:solidFill>
          <a:ln>
            <a:solidFill>
              <a:srgbClr val="00569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749"/>
          </a:p>
        </p:txBody>
      </p:sp>
      <p:sp>
        <p:nvSpPr>
          <p:cNvPr id="7" name="文本框 7">
            <a:extLst>
              <a:ext uri="{FF2B5EF4-FFF2-40B4-BE49-F238E27FC236}">
                <a16:creationId xmlns:a16="http://schemas.microsoft.com/office/drawing/2014/main" id="{62A9CCC5-6B50-731D-7ACE-1C95FF98F7A6}"/>
              </a:ext>
            </a:extLst>
          </p:cNvPr>
          <p:cNvSpPr txBox="1"/>
          <p:nvPr/>
        </p:nvSpPr>
        <p:spPr>
          <a:xfrm>
            <a:off x="1" y="678661"/>
            <a:ext cx="3329550" cy="5802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317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Poster number </a:t>
            </a:r>
            <a:endParaRPr lang="zh-CN" altLang="en-US" sz="317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文本框 8">
            <a:extLst>
              <a:ext uri="{FF2B5EF4-FFF2-40B4-BE49-F238E27FC236}">
                <a16:creationId xmlns:a16="http://schemas.microsoft.com/office/drawing/2014/main" id="{70662D78-8C7E-C56C-5C21-0BE24EDAE5B4}"/>
              </a:ext>
            </a:extLst>
          </p:cNvPr>
          <p:cNvSpPr txBox="1"/>
          <p:nvPr/>
        </p:nvSpPr>
        <p:spPr>
          <a:xfrm>
            <a:off x="1" y="1586675"/>
            <a:ext cx="3329549" cy="9156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5350" u="sng" dirty="0">
                <a:latin typeface="Arial" panose="020B0604020202020204" pitchFamily="34" charset="0"/>
                <a:cs typeface="Arial" panose="020B0604020202020204" pitchFamily="34" charset="0"/>
              </a:rPr>
              <a:t> P-A-01               </a:t>
            </a:r>
            <a:endParaRPr lang="zh-CN" altLang="en-US" sz="5350" u="sng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矩形 3">
            <a:extLst>
              <a:ext uri="{FF2B5EF4-FFF2-40B4-BE49-F238E27FC236}">
                <a16:creationId xmlns:a16="http://schemas.microsoft.com/office/drawing/2014/main" id="{7C140CAA-F733-C75A-BF10-71179D333A73}"/>
              </a:ext>
            </a:extLst>
          </p:cNvPr>
          <p:cNvSpPr/>
          <p:nvPr/>
        </p:nvSpPr>
        <p:spPr>
          <a:xfrm>
            <a:off x="3333272" y="2"/>
            <a:ext cx="26938219" cy="3663388"/>
          </a:xfrm>
          <a:prstGeom prst="rect">
            <a:avLst/>
          </a:prstGeom>
          <a:solidFill>
            <a:srgbClr val="A3E9FF"/>
          </a:solidFill>
          <a:ln>
            <a:solidFill>
              <a:srgbClr val="00569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749"/>
          </a:p>
        </p:txBody>
      </p:sp>
      <p:sp>
        <p:nvSpPr>
          <p:cNvPr id="6" name="文本框 6">
            <a:extLst>
              <a:ext uri="{FF2B5EF4-FFF2-40B4-BE49-F238E27FC236}">
                <a16:creationId xmlns:a16="http://schemas.microsoft.com/office/drawing/2014/main" id="{C78D5A32-D052-7718-11D4-315D3B85E8FA}"/>
              </a:ext>
            </a:extLst>
          </p:cNvPr>
          <p:cNvSpPr txBox="1"/>
          <p:nvPr/>
        </p:nvSpPr>
        <p:spPr>
          <a:xfrm>
            <a:off x="3937242" y="2135606"/>
            <a:ext cx="21732279" cy="11901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3567" b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○ First A. Author*</a:t>
            </a:r>
            <a:r>
              <a:rPr lang="en-US" altLang="zh-CN" sz="3567" b="1" baseline="300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1</a:t>
            </a:r>
            <a:r>
              <a:rPr lang="en-US" altLang="zh-CN" sz="3567" b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, Second B. Author</a:t>
            </a:r>
            <a:r>
              <a:rPr lang="en-US" altLang="zh-CN" sz="3567" b="1" baseline="300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2</a:t>
            </a:r>
            <a:r>
              <a:rPr lang="en-US" altLang="zh-CN" sz="3567" b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, Third C. Author</a:t>
            </a:r>
            <a:r>
              <a:rPr lang="en-US" altLang="zh-CN" sz="3567" b="1" baseline="300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1, 2</a:t>
            </a:r>
            <a:r>
              <a:rPr lang="en-US" altLang="zh-CN" sz="3567" b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</a:t>
            </a:r>
          </a:p>
          <a:p>
            <a:r>
              <a:rPr lang="en-US" altLang="zh-CN" sz="3567" b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(</a:t>
            </a:r>
            <a:r>
              <a:rPr lang="en-US" altLang="zh-CN" sz="3567" i="1" baseline="300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1</a:t>
            </a:r>
            <a:r>
              <a:rPr lang="en-US" altLang="zh-CN" sz="3567" i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Author’s Department, Institute, </a:t>
            </a:r>
            <a:r>
              <a:rPr lang="en-US" altLang="zh-CN" sz="3567" i="1" baseline="300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2</a:t>
            </a:r>
            <a:r>
              <a:rPr lang="en-US" altLang="zh-CN" sz="3567" i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Author’s Department, Institute)</a:t>
            </a:r>
            <a:endParaRPr lang="zh-CN" altLang="zh-CN" sz="3567" dirty="0"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5" name="文本框 4">
            <a:extLst>
              <a:ext uri="{FF2B5EF4-FFF2-40B4-BE49-F238E27FC236}">
                <a16:creationId xmlns:a16="http://schemas.microsoft.com/office/drawing/2014/main" id="{611FC426-FDED-4348-2BD6-38312E620AC1}"/>
              </a:ext>
            </a:extLst>
          </p:cNvPr>
          <p:cNvSpPr txBox="1"/>
          <p:nvPr/>
        </p:nvSpPr>
        <p:spPr>
          <a:xfrm>
            <a:off x="3937243" y="551479"/>
            <a:ext cx="23518385" cy="155606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4756" b="1" kern="0" dirty="0">
                <a:latin typeface="Times New Roman" panose="02020603050405020304" pitchFamily="18" charset="0"/>
                <a:ea typeface="宋体" panose="02010600030101010101" pitchFamily="2" charset="-122"/>
              </a:rPr>
              <a:t>Presentation Template for </a:t>
            </a:r>
            <a:r>
              <a:rPr lang="en-US" altLang="zh-CN" sz="4756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ICBS2026 (International Conference on Bioprocess and Sustainability 2026)</a:t>
            </a:r>
          </a:p>
        </p:txBody>
      </p:sp>
      <p:sp>
        <p:nvSpPr>
          <p:cNvPr id="10" name="文本框 9">
            <a:extLst>
              <a:ext uri="{FF2B5EF4-FFF2-40B4-BE49-F238E27FC236}">
                <a16:creationId xmlns:a16="http://schemas.microsoft.com/office/drawing/2014/main" id="{E3F2CFBD-8DBD-551E-D4A6-2C8FCBDF1E28}"/>
              </a:ext>
            </a:extLst>
          </p:cNvPr>
          <p:cNvSpPr txBox="1"/>
          <p:nvPr/>
        </p:nvSpPr>
        <p:spPr>
          <a:xfrm>
            <a:off x="3937244" y="5650901"/>
            <a:ext cx="18483249" cy="2562240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r>
              <a:rPr lang="en-US" altLang="zh-CN" sz="535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Attention:</a:t>
            </a:r>
          </a:p>
          <a:p>
            <a:pPr marL="601951" indent="-601951">
              <a:buFont typeface="+mj-ea"/>
              <a:buAutoNum type="circleNumDbPlain"/>
            </a:pPr>
            <a:r>
              <a:rPr lang="en-US" altLang="ja-JP" sz="535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Please specify your session and presentation numbers</a:t>
            </a:r>
          </a:p>
          <a:p>
            <a:pPr marL="601951" indent="-601951">
              <a:buFont typeface="+mj-ea"/>
              <a:buAutoNum type="circleNumDbPlain"/>
            </a:pPr>
            <a:r>
              <a:rPr lang="en-US" altLang="ja-JP" sz="535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Mark </a:t>
            </a:r>
            <a:r>
              <a:rPr lang="ja-JP" altLang="ja-JP" sz="5350" kern="100" dirty="0">
                <a:solidFill>
                  <a:srgbClr val="FF0000"/>
                </a:solidFill>
                <a:latin typeface="Arial" panose="020B0604020202020204" pitchFamily="34" charset="0"/>
                <a:ea typeface="MS PGothic" panose="020B0600070205080204" pitchFamily="50" charset="-128"/>
                <a:cs typeface="Arial" panose="020B0604020202020204" pitchFamily="34" charset="0"/>
              </a:rPr>
              <a:t>○</a:t>
            </a:r>
            <a:r>
              <a:rPr lang="en-US" altLang="ja-JP" sz="535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in front of the name of the presenter.</a:t>
            </a:r>
          </a:p>
        </p:txBody>
      </p:sp>
      <p:sp>
        <p:nvSpPr>
          <p:cNvPr id="11" name="矩形 10">
            <a:extLst>
              <a:ext uri="{FF2B5EF4-FFF2-40B4-BE49-F238E27FC236}">
                <a16:creationId xmlns:a16="http://schemas.microsoft.com/office/drawing/2014/main" id="{1520A592-57BF-A126-2334-9639D3FBCF60}"/>
              </a:ext>
            </a:extLst>
          </p:cNvPr>
          <p:cNvSpPr/>
          <p:nvPr/>
        </p:nvSpPr>
        <p:spPr>
          <a:xfrm>
            <a:off x="1" y="41555034"/>
            <a:ext cx="30276000" cy="260036"/>
          </a:xfrm>
          <a:prstGeom prst="rect">
            <a:avLst/>
          </a:prstGeom>
          <a:solidFill>
            <a:srgbClr val="00569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749"/>
          </a:p>
        </p:txBody>
      </p:sp>
      <p:sp>
        <p:nvSpPr>
          <p:cNvPr id="14" name="文本框 13">
            <a:extLst>
              <a:ext uri="{FF2B5EF4-FFF2-40B4-BE49-F238E27FC236}">
                <a16:creationId xmlns:a16="http://schemas.microsoft.com/office/drawing/2014/main" id="{03DFA7AA-649E-9F45-5B0E-6BA185B3E7AC}"/>
              </a:ext>
            </a:extLst>
          </p:cNvPr>
          <p:cNvSpPr txBox="1"/>
          <p:nvPr/>
        </p:nvSpPr>
        <p:spPr>
          <a:xfrm>
            <a:off x="24460493" y="41979719"/>
            <a:ext cx="5595155" cy="7021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zh-CN" sz="3963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June 22 - 23, 2026</a:t>
            </a:r>
          </a:p>
        </p:txBody>
      </p:sp>
      <p:sp>
        <p:nvSpPr>
          <p:cNvPr id="3" name="矩形 2">
            <a:extLst>
              <a:ext uri="{FF2B5EF4-FFF2-40B4-BE49-F238E27FC236}">
                <a16:creationId xmlns:a16="http://schemas.microsoft.com/office/drawing/2014/main" id="{9DC1F6ED-E6ED-BE29-9C68-92F7E9862405}"/>
              </a:ext>
            </a:extLst>
          </p:cNvPr>
          <p:cNvSpPr/>
          <p:nvPr/>
        </p:nvSpPr>
        <p:spPr>
          <a:xfrm>
            <a:off x="1118001" y="2460369"/>
            <a:ext cx="1103187" cy="119000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7133" b="1" dirty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①</a:t>
            </a:r>
          </a:p>
        </p:txBody>
      </p:sp>
      <p:sp>
        <p:nvSpPr>
          <p:cNvPr id="12" name="矩形 11">
            <a:extLst>
              <a:ext uri="{FF2B5EF4-FFF2-40B4-BE49-F238E27FC236}">
                <a16:creationId xmlns:a16="http://schemas.microsoft.com/office/drawing/2014/main" id="{44F53605-AABA-CDFC-9259-655E5EBDC71F}"/>
              </a:ext>
            </a:extLst>
          </p:cNvPr>
          <p:cNvSpPr/>
          <p:nvPr/>
        </p:nvSpPr>
        <p:spPr>
          <a:xfrm>
            <a:off x="3136312" y="2113100"/>
            <a:ext cx="1103187" cy="119000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7133" b="1" dirty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②</a:t>
            </a:r>
          </a:p>
        </p:txBody>
      </p:sp>
      <p:grpSp>
        <p:nvGrpSpPr>
          <p:cNvPr id="9" name="组合 8">
            <a:extLst>
              <a:ext uri="{FF2B5EF4-FFF2-40B4-BE49-F238E27FC236}">
                <a16:creationId xmlns:a16="http://schemas.microsoft.com/office/drawing/2014/main" id="{CE80F765-1D72-A2E4-1635-59969E0651F0}"/>
              </a:ext>
            </a:extLst>
          </p:cNvPr>
          <p:cNvGrpSpPr/>
          <p:nvPr/>
        </p:nvGrpSpPr>
        <p:grpSpPr>
          <a:xfrm>
            <a:off x="27588367" y="2"/>
            <a:ext cx="1963081" cy="3840812"/>
            <a:chOff x="27588365" y="0"/>
            <a:chExt cx="1963082" cy="3840813"/>
          </a:xfrm>
        </p:grpSpPr>
        <p:pic>
          <p:nvPicPr>
            <p:cNvPr id="24" name="图片 23">
              <a:extLst>
                <a:ext uri="{FF2B5EF4-FFF2-40B4-BE49-F238E27FC236}">
                  <a16:creationId xmlns:a16="http://schemas.microsoft.com/office/drawing/2014/main" id="{9D287C37-EBF3-CCEE-44DC-5728D1F66F85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27588365" y="0"/>
              <a:ext cx="1963082" cy="3840813"/>
            </a:xfrm>
            <a:prstGeom prst="rect">
              <a:avLst/>
            </a:prstGeom>
          </p:spPr>
        </p:pic>
        <p:sp>
          <p:nvSpPr>
            <p:cNvPr id="2" name="文本框 1">
              <a:extLst>
                <a:ext uri="{FF2B5EF4-FFF2-40B4-BE49-F238E27FC236}">
                  <a16:creationId xmlns:a16="http://schemas.microsoft.com/office/drawing/2014/main" id="{255088F2-431F-8E96-F1FA-9B4C0625989C}"/>
                </a:ext>
              </a:extLst>
            </p:cNvPr>
            <p:cNvSpPr txBox="1"/>
            <p:nvPr/>
          </p:nvSpPr>
          <p:spPr>
            <a:xfrm>
              <a:off x="27588365" y="2276020"/>
              <a:ext cx="1963082" cy="1323696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CN" sz="4001" b="1" dirty="0">
                  <a:solidFill>
                    <a:srgbClr val="7030A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ICBS</a:t>
              </a:r>
            </a:p>
            <a:p>
              <a:pPr algn="ctr"/>
              <a:r>
                <a:rPr lang="en-US" altLang="zh-CN" sz="4001" b="1" dirty="0">
                  <a:solidFill>
                    <a:srgbClr val="7030A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2026</a:t>
              </a:r>
              <a:endParaRPr lang="zh-CN" altLang="en-US" sz="4001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pic>
        <p:nvPicPr>
          <p:cNvPr id="17" name="图片 16">
            <a:extLst>
              <a:ext uri="{FF2B5EF4-FFF2-40B4-BE49-F238E27FC236}">
                <a16:creationId xmlns:a16="http://schemas.microsoft.com/office/drawing/2014/main" id="{FEEE7909-64A3-E131-AB8E-B2FEAD0608C0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0980" y="41874254"/>
            <a:ext cx="26938219" cy="9131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8799140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OMMONDATA" val="eyJoZGlkIjoiNjliN2ZlOWIxMWE4NjlhZDJhZGU5NDc1ZjlmM2U0NmUifQ=="/>
  <p:tag name="KSO_WPP_MARK_KEY" val="e97e4ad4-3ef9-40dd-9b24-3e50355506d8"/>
</p:tagLst>
</file>

<file path=ppt/theme/theme1.xml><?xml version="1.0" encoding="utf-8"?>
<a:theme xmlns:a="http://schemas.openxmlformats.org/drawingml/2006/main" name="Office 2013 - 2022 主题">
  <a:themeElements>
    <a:clrScheme name="Office 2013 - 2022 主题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2022 主题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3248</TotalTime>
  <Words>80</Words>
  <Application>Microsoft Office PowerPoint</Application>
  <PresentationFormat>自定义</PresentationFormat>
  <Paragraphs>14</Paragraphs>
  <Slides>1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8" baseType="lpstr">
      <vt:lpstr>等线</vt:lpstr>
      <vt:lpstr>宋体</vt:lpstr>
      <vt:lpstr>Arial</vt:lpstr>
      <vt:lpstr>Calibri</vt:lpstr>
      <vt:lpstr>Calibri Light</vt:lpstr>
      <vt:lpstr>Times New Roman</vt:lpstr>
      <vt:lpstr>Office 2013 - 2022 主题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Administrator</dc:creator>
  <cp:lastModifiedBy>Yuan Tao</cp:lastModifiedBy>
  <cp:revision>78</cp:revision>
  <dcterms:created xsi:type="dcterms:W3CDTF">2022-06-24T01:53:00Z</dcterms:created>
  <dcterms:modified xsi:type="dcterms:W3CDTF">2026-05-28T02:07:41Z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6AF6DA5D0239444AB4FF306DC34B69AB</vt:lpwstr>
  </property>
  <property fmtid="{D5CDD505-2E9C-101B-9397-08002B2CF9AE}" pid="3" name="KSOProductBuildVer">
    <vt:lpwstr>2052-11.1.0.11691</vt:lpwstr>
  </property>
</Properties>
</file>